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5" r:id="rId1"/>
    <p:sldMasterId id="2147483847" r:id="rId2"/>
    <p:sldMasterId id="2147483859" r:id="rId3"/>
    <p:sldMasterId id="2147483871" r:id="rId4"/>
    <p:sldMasterId id="2147483883" r:id="rId5"/>
    <p:sldMasterId id="2147483895" r:id="rId6"/>
    <p:sldMasterId id="2147483907" r:id="rId7"/>
  </p:sldMasterIdLst>
  <p:notesMasterIdLst>
    <p:notesMasterId r:id="rId17"/>
  </p:notesMasterIdLst>
  <p:handoutMasterIdLst>
    <p:handoutMasterId r:id="rId18"/>
  </p:handoutMasterIdLst>
  <p:sldIdLst>
    <p:sldId id="289" r:id="rId8"/>
    <p:sldId id="290" r:id="rId9"/>
    <p:sldId id="301" r:id="rId10"/>
    <p:sldId id="291" r:id="rId11"/>
    <p:sldId id="308" r:id="rId12"/>
    <p:sldId id="311" r:id="rId13"/>
    <p:sldId id="310" r:id="rId14"/>
    <p:sldId id="303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79" autoAdjust="0"/>
    <p:restoredTop sz="91358"/>
  </p:normalViewPr>
  <p:slideViewPr>
    <p:cSldViewPr snapToGrid="0" snapToObjects="1">
      <p:cViewPr varScale="1">
        <p:scale>
          <a:sx n="111" d="100"/>
          <a:sy n="111" d="100"/>
        </p:scale>
        <p:origin x="190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8/11/18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81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46F34-220C-094A-96FA-EA56D33D58A6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1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7BCD-C4AB-BA4C-AAA9-96F0CFB7C329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9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F858-3A98-754B-81AD-843A50AF34CB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36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EE3B-7DA9-6643-8F77-5D16308D2A71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2" descr="EV3Lesson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896" y="400415"/>
            <a:ext cx="7741243" cy="2875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43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A190F-CE3C-264B-BEAB-0908AFC4A73F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4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539CF-BD09-6540-ADF5-7846F7D22C60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</p:spTree>
    <p:extLst>
      <p:ext uri="{BB962C8B-B14F-4D97-AF65-F5344CB8AC3E}">
        <p14:creationId xmlns:p14="http://schemas.microsoft.com/office/powerpoint/2010/main" val="349407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8E129-6100-B240-B54F-45DBC3B92ED0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15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556ED-29F2-3049-8E24-495E04D8A9FE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54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C3A-8EA8-CB4D-9B7C-65476B8973EA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9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8F07F-8EB8-8E4D-80F8-0030AEEA42F3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472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437EE-00F8-3F4D-B636-1AC63D558BE9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550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60925-FE1C-7043-BA76-C2942882EDB2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3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BBB34-DF19-0D44-BFFA-CF748EC0B33B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83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9AE1-FFF0-6140-8B18-D50509F10A9C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591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9BAD5-1D40-D149-94CA-AE00D588A44C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7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EE8BA-DAE8-BB49-8C6B-3407F4F1BF53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3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95947-C118-5145-B349-0C9519C57861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860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D9EB-197E-5240-AD16-6960A348FE70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129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9FA5A-291B-DC4C-B570-8366DD1016A8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115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AE8BA-B3BD-714A-A0BD-B90ABCD1F771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232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78096-1EB5-C741-BB8C-1627FAB8FAF7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252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69B51-59DC-7E45-93BE-AE019D9DCB10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9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E0338-21D7-7C40-A076-AA3BFC470C5E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</p:spTree>
    <p:extLst>
      <p:ext uri="{BB962C8B-B14F-4D97-AF65-F5344CB8AC3E}">
        <p14:creationId xmlns:p14="http://schemas.microsoft.com/office/powerpoint/2010/main" val="8006119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73C5-B2BD-C24B-A4ED-027F1BED1857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462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1559A-1930-E248-9FF6-56918FE20621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968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83E29-CFB8-C44F-9028-41DC27457A08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333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61018-2023-1B48-B8D2-54DE4D6DD65D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974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017D4-D17C-B04E-BF08-3DC0BC10D4FA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324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0AB5A-2D5A-2C42-8BFD-F8B34E409788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28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2013-10B0-BC4B-9381-0609801E6D43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</p:spTree>
    <p:extLst>
      <p:ext uri="{BB962C8B-B14F-4D97-AF65-F5344CB8AC3E}">
        <p14:creationId xmlns:p14="http://schemas.microsoft.com/office/powerpoint/2010/main" val="4355188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51E7-1F98-4B40-BB2D-A91BDDA2D01B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93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1E29C-2AED-6745-88D6-D9A05078C769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20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4A0DC-0002-9349-9CD8-B195747EAB76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7E8C8-5CAA-8042-8801-7F50A91592A8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217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C789-02C5-784B-981D-361D1C5CEAB1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732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F73FA-F178-2248-B387-CF8860E1AD6F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254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155D4-1BE1-FF44-8C9C-2ABC7685EDF3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401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E1C2F-F55B-0649-A0D6-4D1EF53DF731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114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C63B7-1C45-7F44-9347-F4DBD54E9892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237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B9056-BF3A-0F47-933A-D720FEFF3DF4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22" name="Picture 2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3F2940E-D6B0-4889-82D3-031E7DE99E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625" y="88749"/>
            <a:ext cx="8277216" cy="303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208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27146-A63A-7F47-AE26-E82480E782DE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328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137CD-736B-A64D-A090-671307288706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</p:spTree>
    <p:extLst>
      <p:ext uri="{BB962C8B-B14F-4D97-AF65-F5344CB8AC3E}">
        <p14:creationId xmlns:p14="http://schemas.microsoft.com/office/powerpoint/2010/main" val="12722913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05BDD-E0F3-AA48-85A6-1AC6CBC24A42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907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A0031-37E4-8345-A602-F4429EC94159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02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39EB-E7B2-E84E-B79D-A1E5330738D0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06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DDE9C-8C08-454B-BD9A-499E85F23A07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557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D46F4-89EB-0741-85FD-67A64057B73B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993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229D2-D59C-6540-948F-FFDCCF610565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32270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FB308-5263-2647-AFDF-E19F8E465C9B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7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61ABC-59E1-6746-A726-ED5C8F9D3C15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891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6E18C-8655-BE40-93B3-476FCE72FA7B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300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AF120-DDFE-ED49-A332-7C0511392645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125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1DED3-55C2-4E49-9E37-2D4C17B39BC1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459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78C16-4504-8543-9C7E-24BF513F6D64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347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410FE-8D1E-1444-A2F4-CFE74DEA220D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5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48C72-4850-5C45-816F-7AC69DC9BB3E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459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E6B2F-A724-B14B-9FB5-BD092D50E3FB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136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36531-53AD-B842-A48E-E308776D31C9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958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AB880-3987-3E46-A15C-C5447220E017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518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ED5B7-BA55-0841-8E47-24C77664F5A3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5243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0DABF-0D38-5241-BC41-E76A674C4ECB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669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4AB26-CFFD-A341-90A9-CDDECC6DBC26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48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943B-6243-634A-9CFB-E548E64C0B95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02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563880"/>
            <a:ext cx="8240108" cy="5682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2" y="3936453"/>
            <a:ext cx="7989752" cy="1033133"/>
          </a:xfrm>
          <a:ln>
            <a:noFill/>
          </a:ln>
          <a:effectLst/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5175772"/>
            <a:ext cx="7989752" cy="590321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5FAB1C9-7152-B545-95FB-5722C63CC308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F616B7-DEEB-9444-924A-B1B00F6704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563880"/>
            <a:ext cx="8488680" cy="29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534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81810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5967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91" y="1505583"/>
            <a:ext cx="8238707" cy="4353215"/>
          </a:xfrm>
        </p:spPr>
        <p:txBody>
          <a:bodyPr anchor="t"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E510904-FE82-B349-843E-834D82D5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ECE1A65-25DD-3940-BB32-767AF0D50B58}" type="datetime1">
              <a:rPr lang="en-US" smtClean="0"/>
              <a:t>8/11/18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8965D5-4E22-4D4C-B0D3-4AEC70083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5AB5AFF-5E76-4041-B3D5-669547C07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3625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2362C45-CC3C-1C41-89EF-9E39AB823873}"/>
              </a:ext>
            </a:extLst>
          </p:cNvPr>
          <p:cNvSpPr txBox="1">
            <a:spLocks/>
          </p:cNvSpPr>
          <p:nvPr/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Last Edit: </a:t>
            </a:r>
            <a:fld id="{B61BEF0D-F0BB-DE4B-95CE-6DB70DBA9567}" type="datetimeFigureOut">
              <a:rPr lang="en-US" smtClean="0"/>
              <a:pPr/>
              <a:t>8/11/18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9E8FBED-B055-2A4A-8E32-9CB6B48C25B3}"/>
              </a:ext>
            </a:extLst>
          </p:cNvPr>
          <p:cNvSpPr txBox="1">
            <a:spLocks/>
          </p:cNvSpPr>
          <p:nvPr/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 cap="all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Copyright 2018, FLL TUTORIALS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A884034-3EBB-704E-AFCD-9611BBBEBA37}"/>
              </a:ext>
            </a:extLst>
          </p:cNvPr>
          <p:cNvSpPr txBox="1">
            <a:spLocks/>
          </p:cNvSpPr>
          <p:nvPr/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2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7AC8C-F5E5-BF48-9A71-DDD11308640E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760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EBFA72A9-F049-F446-9687-9A405D760651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38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EF60F0DE-95CE-DC4D-86DB-35880D9604EE}" type="datetime1">
              <a:rPr lang="en-US" smtClean="0"/>
              <a:t>8/11/18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1309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944A6D0F-1BB8-DB4E-B213-9F728FBDEDFE}" type="datetime1">
              <a:rPr lang="en-US" smtClean="0"/>
              <a:t>8/11/18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4619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ABF944F9-9E7A-D845-8F41-62BB4943D017}" type="datetime1">
              <a:rPr lang="en-US" smtClean="0"/>
              <a:t>8/11/18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214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7148094-2B4F-9449-9CDB-6006972724B3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4782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1D08F558-862F-1140-B926-E5518696F2E9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838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50AC2F9F-24EA-9E48-8E5D-DB3B4F25489B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1852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0E881C7-6E7D-5A4A-8E76-A383E5ED25BF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2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722AC-6406-7548-A567-8CE4F3AB07D7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94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60BE9-46A9-D548-875B-D00E3F4FD451}" type="datetime1">
              <a:rPr lang="en-US" smtClean="0"/>
              <a:t>8/11/18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23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FE8972B-B08D-524A-9F81-DF099508F2B6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0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ED703C82-AB26-2A49-B06E-1FA9E76FD414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E4399-4B0A-024C-9647-A5F2C0CC6896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61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FF1A842-91FD-4943-8F48-72A2938542B8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9B0FD2B-3252-7445-A33A-E1AE6A459717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917192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1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1F39A-F5FC-304F-BC2A-51F1D3D2FA0C}" type="datetime1">
              <a:rPr lang="en-US" smtClean="0"/>
              <a:t>8/11/18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5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AAE8D72-8133-BD4C-9ABB-B6CCBBAC2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9E21447-97C5-A14B-8072-C03F03DA77F9}" type="datetime1">
              <a:rPr lang="en-US" smtClean="0"/>
              <a:t>8/11/18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B9BFBD-8489-AA40-9E3F-B3F63A8BD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7/08/2018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04709EF-0344-434E-8D31-15D41ADEE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v3lesson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5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www.flltutorial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Lesson 1: </a:t>
            </a:r>
            <a:br>
              <a:rPr lang="en-US" dirty="0"/>
            </a:br>
            <a:r>
              <a:rPr lang="en-US" dirty="0"/>
              <a:t>Introduction to </a:t>
            </a:r>
            <a:r>
              <a:rPr lang="en-US" dirty="0" err="1"/>
              <a:t>NAvigation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Seshan brothers</a:t>
            </a:r>
          </a:p>
        </p:txBody>
      </p:sp>
    </p:spTree>
    <p:extLst>
      <p:ext uri="{BB962C8B-B14F-4D97-AF65-F5344CB8AC3E}">
        <p14:creationId xmlns:p14="http://schemas.microsoft.com/office/powerpoint/2010/main" val="60195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navigation in FIRST LEGO League?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8236226" cy="4373563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Navigation is getting your robot from base to where it needs to be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Navigation needs to be both reliable and repeatable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To accomplish this, you need to learn several strategies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E5BEF9-DBC8-5649-9D2A-C5F79D3355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5762" y="2969074"/>
            <a:ext cx="5226965" cy="281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1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reliably in FIRST LEGO League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3160643" cy="437356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dirty="0"/>
              <a:t>Good navigation will use some or all of these techniques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in Base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Wall following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lines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walls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mission models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Line following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653ADD-AF4B-CC41-9FD8-115D7401E8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6217" y="2540810"/>
            <a:ext cx="5226965" cy="281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470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4CF08D7-E4C4-6F4A-B952-2E6A9106D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55" y="2630947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Let’s say we want to go from base to the mission marked with the pink circle.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What can you do to get there reliably?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93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3CECA86-C1AB-034F-BABF-72AA8F349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55" y="2630947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Selecting a route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There may be more than one path to get to the destination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What would it take to make the red or yellow path reliable?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02F607-B4C3-D444-BE0B-5EEC385A3C8F}"/>
              </a:ext>
            </a:extLst>
          </p:cNvPr>
          <p:cNvCxnSpPr/>
          <p:nvPr/>
        </p:nvCxnSpPr>
        <p:spPr>
          <a:xfrm>
            <a:off x="1404730" y="5380383"/>
            <a:ext cx="357808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68AC1A-80D1-F44C-A9FD-2485AD60A79D}"/>
              </a:ext>
            </a:extLst>
          </p:cNvPr>
          <p:cNvCxnSpPr>
            <a:cxnSpLocks/>
          </p:cNvCxnSpPr>
          <p:nvPr/>
        </p:nvCxnSpPr>
        <p:spPr>
          <a:xfrm flipH="1" flipV="1">
            <a:off x="4985355" y="3566160"/>
            <a:ext cx="7503" cy="164857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CEA78F0-50C0-EC4E-97B3-8C85B137FF34}"/>
              </a:ext>
            </a:extLst>
          </p:cNvPr>
          <p:cNvCxnSpPr>
            <a:cxnSpLocks/>
          </p:cNvCxnSpPr>
          <p:nvPr/>
        </p:nvCxnSpPr>
        <p:spPr>
          <a:xfrm>
            <a:off x="5242560" y="3698240"/>
            <a:ext cx="87376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5616C17-2230-7F4C-8340-5E7E3B06A453}"/>
              </a:ext>
            </a:extLst>
          </p:cNvPr>
          <p:cNvCxnSpPr>
            <a:cxnSpLocks/>
          </p:cNvCxnSpPr>
          <p:nvPr/>
        </p:nvCxnSpPr>
        <p:spPr>
          <a:xfrm>
            <a:off x="1404730" y="5644543"/>
            <a:ext cx="56666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C9536C-195E-5449-8851-FAA2BBD5D922}"/>
              </a:ext>
            </a:extLst>
          </p:cNvPr>
          <p:cNvCxnSpPr>
            <a:cxnSpLocks/>
          </p:cNvCxnSpPr>
          <p:nvPr/>
        </p:nvCxnSpPr>
        <p:spPr>
          <a:xfrm flipV="1">
            <a:off x="7200511" y="3638323"/>
            <a:ext cx="0" cy="200622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95DA256-27CC-3541-9B5B-CA2A092CCC1D}"/>
              </a:ext>
            </a:extLst>
          </p:cNvPr>
          <p:cNvCxnSpPr>
            <a:cxnSpLocks/>
          </p:cNvCxnSpPr>
          <p:nvPr/>
        </p:nvCxnSpPr>
        <p:spPr>
          <a:xfrm flipH="1">
            <a:off x="6116320" y="3638323"/>
            <a:ext cx="108419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86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495D001F-EC4B-1F4A-BE5E-98D9A6E62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777" y="2632478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Solution (Yellow)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Look for places that the robot can accurately position or orient itself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You may need to add extra moves to make it possible to position the robot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02F607-B4C3-D444-BE0B-5EEC385A3C8F}"/>
              </a:ext>
            </a:extLst>
          </p:cNvPr>
          <p:cNvCxnSpPr>
            <a:cxnSpLocks/>
          </p:cNvCxnSpPr>
          <p:nvPr/>
        </p:nvCxnSpPr>
        <p:spPr>
          <a:xfrm>
            <a:off x="1404730" y="5380383"/>
            <a:ext cx="56666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68AC1A-80D1-F44C-A9FD-2485AD60A79D}"/>
              </a:ext>
            </a:extLst>
          </p:cNvPr>
          <p:cNvCxnSpPr>
            <a:cxnSpLocks/>
          </p:cNvCxnSpPr>
          <p:nvPr/>
        </p:nvCxnSpPr>
        <p:spPr>
          <a:xfrm flipV="1">
            <a:off x="7200511" y="3638323"/>
            <a:ext cx="0" cy="232559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2BAC643-D482-0943-B087-0B80F01AD8BB}"/>
              </a:ext>
            </a:extLst>
          </p:cNvPr>
          <p:cNvCxnSpPr>
            <a:cxnSpLocks/>
          </p:cNvCxnSpPr>
          <p:nvPr/>
        </p:nvCxnSpPr>
        <p:spPr>
          <a:xfrm flipH="1">
            <a:off x="5785198" y="3638323"/>
            <a:ext cx="1415312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785436-B8C2-E14F-B7C2-842AE16CCBA7}"/>
              </a:ext>
            </a:extLst>
          </p:cNvPr>
          <p:cNvCxnSpPr>
            <a:cxnSpLocks/>
          </p:cNvCxnSpPr>
          <p:nvPr/>
        </p:nvCxnSpPr>
        <p:spPr>
          <a:xfrm>
            <a:off x="7068430" y="5522623"/>
            <a:ext cx="0" cy="54289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211C567-A976-EE4D-B422-C5571B52F480}"/>
              </a:ext>
            </a:extLst>
          </p:cNvPr>
          <p:cNvSpPr txBox="1"/>
          <p:nvPr/>
        </p:nvSpPr>
        <p:spPr>
          <a:xfrm>
            <a:off x="4179375" y="5692714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Wall Follow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91A9A4-5D31-BB46-9904-41E2FBC4061A}"/>
              </a:ext>
            </a:extLst>
          </p:cNvPr>
          <p:cNvSpPr txBox="1"/>
          <p:nvPr/>
        </p:nvSpPr>
        <p:spPr>
          <a:xfrm>
            <a:off x="7200509" y="5522623"/>
            <a:ext cx="128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Wall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94C39B-9590-DE40-929B-E651D6A4AF48}"/>
              </a:ext>
            </a:extLst>
          </p:cNvPr>
          <p:cNvSpPr txBox="1"/>
          <p:nvPr/>
        </p:nvSpPr>
        <p:spPr>
          <a:xfrm>
            <a:off x="5222680" y="312985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Line Follow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85229A-4210-8D45-A250-7F6A7F3892C8}"/>
              </a:ext>
            </a:extLst>
          </p:cNvPr>
          <p:cNvSpPr txBox="1"/>
          <p:nvPr/>
        </p:nvSpPr>
        <p:spPr>
          <a:xfrm>
            <a:off x="7119182" y="3476895"/>
            <a:ext cx="1364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C59C69-366D-1D4B-B1C7-3F1E69AA9186}"/>
              </a:ext>
            </a:extLst>
          </p:cNvPr>
          <p:cNvSpPr txBox="1"/>
          <p:nvPr/>
        </p:nvSpPr>
        <p:spPr>
          <a:xfrm>
            <a:off x="4758932" y="499327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Move Until Line</a:t>
            </a:r>
          </a:p>
        </p:txBody>
      </p:sp>
    </p:spTree>
    <p:extLst>
      <p:ext uri="{BB962C8B-B14F-4D97-AF65-F5344CB8AC3E}">
        <p14:creationId xmlns:p14="http://schemas.microsoft.com/office/powerpoint/2010/main" val="2763997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1BD9B85-C0FB-BF4F-B0FD-809515CD0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77" y="2630947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Solution (RED)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Different paths may have more opportunities for alignment or introduce obstacles (e.g. a ramp) that make your position less predictable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02F607-B4C3-D444-BE0B-5EEC385A3C8F}"/>
              </a:ext>
            </a:extLst>
          </p:cNvPr>
          <p:cNvCxnSpPr/>
          <p:nvPr/>
        </p:nvCxnSpPr>
        <p:spPr>
          <a:xfrm>
            <a:off x="1404730" y="5380383"/>
            <a:ext cx="357808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68AC1A-80D1-F44C-A9FD-2485AD60A79D}"/>
              </a:ext>
            </a:extLst>
          </p:cNvPr>
          <p:cNvCxnSpPr>
            <a:cxnSpLocks/>
          </p:cNvCxnSpPr>
          <p:nvPr/>
        </p:nvCxnSpPr>
        <p:spPr>
          <a:xfrm flipH="1" flipV="1">
            <a:off x="4981472" y="2712720"/>
            <a:ext cx="11385" cy="250201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F02A5E-ADD3-5748-BDDF-9AADE471B688}"/>
              </a:ext>
            </a:extLst>
          </p:cNvPr>
          <p:cNvCxnSpPr>
            <a:cxnSpLocks/>
          </p:cNvCxnSpPr>
          <p:nvPr/>
        </p:nvCxnSpPr>
        <p:spPr>
          <a:xfrm>
            <a:off x="5135217" y="2712720"/>
            <a:ext cx="0" cy="9855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CEA78F0-50C0-EC4E-97B3-8C85B137FF34}"/>
              </a:ext>
            </a:extLst>
          </p:cNvPr>
          <p:cNvCxnSpPr>
            <a:cxnSpLocks/>
          </p:cNvCxnSpPr>
          <p:nvPr/>
        </p:nvCxnSpPr>
        <p:spPr>
          <a:xfrm>
            <a:off x="5242560" y="3698240"/>
            <a:ext cx="87376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C188C33-60B1-254D-BE5A-C7DEF6E81830}"/>
              </a:ext>
            </a:extLst>
          </p:cNvPr>
          <p:cNvSpPr txBox="1"/>
          <p:nvPr/>
        </p:nvSpPr>
        <p:spPr>
          <a:xfrm>
            <a:off x="3803030" y="5449784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Line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856281-0B1D-B744-9868-BCBD34BBBE69}"/>
              </a:ext>
            </a:extLst>
          </p:cNvPr>
          <p:cNvSpPr txBox="1"/>
          <p:nvPr/>
        </p:nvSpPr>
        <p:spPr>
          <a:xfrm>
            <a:off x="4783255" y="3246082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Line Follow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DEB889-3F2C-AF4B-9FA7-9063E3C6C2C3}"/>
              </a:ext>
            </a:extLst>
          </p:cNvPr>
          <p:cNvSpPr txBox="1"/>
          <p:nvPr/>
        </p:nvSpPr>
        <p:spPr>
          <a:xfrm>
            <a:off x="3671186" y="3361376"/>
            <a:ext cx="1309861" cy="646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01B5D8-418B-3747-974E-F5E1FFB19A86}"/>
              </a:ext>
            </a:extLst>
          </p:cNvPr>
          <p:cNvSpPr txBox="1"/>
          <p:nvPr/>
        </p:nvSpPr>
        <p:spPr>
          <a:xfrm>
            <a:off x="3759025" y="246821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Wall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0A267-523F-314A-B0E1-C05B5BAD4F6F}"/>
              </a:ext>
            </a:extLst>
          </p:cNvPr>
          <p:cNvSpPr txBox="1"/>
          <p:nvPr/>
        </p:nvSpPr>
        <p:spPr>
          <a:xfrm>
            <a:off x="2972560" y="4916860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Move Until Line</a:t>
            </a:r>
          </a:p>
        </p:txBody>
      </p:sp>
    </p:spTree>
    <p:extLst>
      <p:ext uri="{BB962C8B-B14F-4D97-AF65-F5344CB8AC3E}">
        <p14:creationId xmlns:p14="http://schemas.microsoft.com/office/powerpoint/2010/main" val="565058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4BD3B-40A4-FC4A-BC39-616C1A9D0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dirty="0" err="1"/>
              <a:t>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238C2-21FF-634E-BE9F-80A3E9E0E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1" y="1505584"/>
            <a:ext cx="8191083" cy="185107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Let’s learn some building and programming techniques to achieve each of these strategies</a:t>
            </a:r>
          </a:p>
          <a:p>
            <a:r>
              <a:rPr lang="en-US" dirty="0"/>
              <a:t>As you go through the lessons think about how your team can apply the technique to this year’s Challenge.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9150F-DBF5-7847-99CC-4B800B998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2421AB-2E70-564F-860B-1BDD83A6D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468" y="3120743"/>
            <a:ext cx="57912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68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dirty="0"/>
              <a:t>This tutorial was created by Sanjay </a:t>
            </a:r>
            <a:r>
              <a:rPr lang="en-US" sz="2800" dirty="0" err="1"/>
              <a:t>Seshan</a:t>
            </a:r>
            <a:r>
              <a:rPr lang="en-US" sz="2800" dirty="0"/>
              <a:t> and Arvind </a:t>
            </a:r>
            <a:r>
              <a:rPr lang="en-US" sz="2800" dirty="0" err="1"/>
              <a:t>Seshan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r>
              <a:rPr lang="en-US" sz="2800" dirty="0"/>
              <a:t>More lessons at </a:t>
            </a:r>
            <a:r>
              <a:rPr lang="en-US" sz="2800" dirty="0">
                <a:hlinkClick r:id="rId3"/>
              </a:rPr>
              <a:t>www.ev3lessons.com</a:t>
            </a:r>
            <a:r>
              <a:rPr lang="en-US" sz="2800" dirty="0"/>
              <a:t> and </a:t>
            </a:r>
            <a:r>
              <a:rPr lang="en-US" sz="2800" dirty="0">
                <a:hlinkClick r:id="rId4"/>
              </a:rPr>
              <a:t>www.flltutorials.com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7/08/2018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7" name="Picture 2" descr="Creative Commons License">
            <a:hlinkClick r:id="rId5"/>
            <a:extLst>
              <a:ext uri="{FF2B5EF4-FFF2-40B4-BE49-F238E27FC236}">
                <a16:creationId xmlns:a16="http://schemas.microsoft.com/office/drawing/2014/main" id="{71968487-B24C-AE47-A58F-96C46B6E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robotdesign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tdesign" id="{AAEEB24F-C2B2-234D-BA53-A235E4BCEC08}" vid="{075A3DC6-4613-2647-AB36-C1FCFF28F909}"/>
    </a:ext>
  </a:extLst>
</a:theme>
</file>

<file path=ppt/theme/theme5.xml><?xml version="1.0" encoding="utf-8"?>
<a:theme xmlns:a="http://schemas.openxmlformats.org/drawingml/2006/main" name="1_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6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ineeringJournal" id="{97721FB4-21DC-6D4C-AC10-5E4545120761}" vid="{EB585347-F0B4-B74F-BF80-5185492EFC16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15175</TotalTime>
  <Words>358</Words>
  <Application>Microsoft Macintosh PowerPoint</Application>
  <PresentationFormat>On-screen Show (4:3)</PresentationFormat>
  <Paragraphs>52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Gill Sans MT</vt:lpstr>
      <vt:lpstr>Helvetica Neue</vt:lpstr>
      <vt:lpstr>Wingdings 2</vt:lpstr>
      <vt:lpstr>Essential</vt:lpstr>
      <vt:lpstr>beginner</vt:lpstr>
      <vt:lpstr>Custom Design</vt:lpstr>
      <vt:lpstr>robotdesign</vt:lpstr>
      <vt:lpstr>1_beginner</vt:lpstr>
      <vt:lpstr>1_Custom Design</vt:lpstr>
      <vt:lpstr>Dividend</vt:lpstr>
      <vt:lpstr>Lesson 1:  Introduction to NAvigation</vt:lpstr>
      <vt:lpstr>What is navigation in FIRST LEGO League?</vt:lpstr>
      <vt:lpstr>Navigating reliably in FIRST LEGO League</vt:lpstr>
      <vt:lpstr>DISCUSSION</vt:lpstr>
      <vt:lpstr>Selecting a route</vt:lpstr>
      <vt:lpstr>Possible Solution (Yellow)</vt:lpstr>
      <vt:lpstr>Possible Solution (RED)</vt:lpstr>
      <vt:lpstr>What’s NExt</vt:lpstr>
      <vt:lpstr>Credits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System</dc:title>
  <dc:creator>Sanjay Seshan</dc:creator>
  <cp:lastModifiedBy>Sanjay Seshan</cp:lastModifiedBy>
  <cp:revision>217</cp:revision>
  <cp:lastPrinted>2016-08-04T16:20:00Z</cp:lastPrinted>
  <dcterms:created xsi:type="dcterms:W3CDTF">2014-10-28T21:59:38Z</dcterms:created>
  <dcterms:modified xsi:type="dcterms:W3CDTF">2018-08-11T15:22:02Z</dcterms:modified>
</cp:coreProperties>
</file>

<file path=docProps/thumbnail.jpeg>
</file>